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13"/>
  </p:handoutMasterIdLst>
  <p:sldIdLst>
    <p:sldId id="275" r:id="rId2"/>
    <p:sldId id="257" r:id="rId3"/>
    <p:sldId id="268" r:id="rId4"/>
    <p:sldId id="258" r:id="rId5"/>
    <p:sldId id="269" r:id="rId6"/>
    <p:sldId id="267" r:id="rId7"/>
    <p:sldId id="271" r:id="rId8"/>
    <p:sldId id="264" r:id="rId9"/>
    <p:sldId id="265" r:id="rId10"/>
    <p:sldId id="266" r:id="rId11"/>
    <p:sldId id="274" r:id="rId12"/>
  </p:sldIdLst>
  <p:sldSz cx="9144000" cy="6858000" type="screen4x3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 per defecte" id="{45569272-AC51-418E-92B2-E18B21DED163}">
          <p14:sldIdLst>
            <p14:sldId id="275"/>
            <p14:sldId id="257"/>
            <p14:sldId id="268"/>
            <p14:sldId id="258"/>
            <p14:sldId id="269"/>
            <p14:sldId id="267"/>
            <p14:sldId id="271"/>
            <p14:sldId id="264"/>
            <p14:sldId id="265"/>
            <p14:sldId id="266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A9D2"/>
    <a:srgbClr val="8BA7FF"/>
    <a:srgbClr val="3E35F9"/>
    <a:srgbClr val="154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1" autoAdjust="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1EAC3-6E34-48A4-A967-01FA6BA9D841}" type="datetimeFigureOut">
              <a:rPr lang="ca-ES" smtClean="0"/>
              <a:t>14/3/2023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DC7E4-1D71-4CD1-A505-7CE6ED1596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0725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5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6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8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87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1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0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1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37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87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3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14/03/2023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587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20430" cy="639032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" name="3 Título"/>
          <p:cNvSpPr txBox="1">
            <a:spLocks/>
          </p:cNvSpPr>
          <p:nvPr/>
        </p:nvSpPr>
        <p:spPr>
          <a:xfrm>
            <a:off x="323528" y="3589784"/>
            <a:ext cx="6552728" cy="2808312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6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ESCOLA BRESSOL MUNICIPAL  </a:t>
            </a:r>
            <a:br>
              <a:rPr lang="ca-ES" sz="6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ca-ES" sz="6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RALET RALET</a:t>
            </a:r>
            <a:endParaRPr lang="ca-ES" sz="60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Fredji   Happy Life MUSICA SIN COPYRIGH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2283" y="5855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48724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92662" y="260648"/>
            <a:ext cx="8229600" cy="1143000"/>
          </a:xfrm>
        </p:spPr>
        <p:txBody>
          <a:bodyPr>
            <a:normAutofit/>
          </a:bodyPr>
          <a:lstStyle/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RACONS I MATERIALS </a:t>
            </a:r>
            <a:endParaRPr lang="ca-ES" b="1" spc="50" dirty="0">
              <a:ln w="13500">
                <a:solidFill>
                  <a:srgbClr val="002060">
                    <a:alpha val="6500"/>
                  </a:srgbClr>
                </a:solidFill>
                <a:prstDash val="solid"/>
              </a:ln>
              <a:solidFill>
                <a:schemeClr val="accent1">
                  <a:lumMod val="60000"/>
                  <a:lumOff val="4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2" name="Imat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4" b="17604"/>
          <a:stretch/>
        </p:blipFill>
        <p:spPr>
          <a:xfrm>
            <a:off x="395536" y="4437111"/>
            <a:ext cx="3203713" cy="2168357"/>
          </a:xfrm>
          <a:prstGeom prst="rect">
            <a:avLst/>
          </a:prstGeom>
          <a:ln w="28575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5 Título"/>
          <p:cNvSpPr txBox="1">
            <a:spLocks/>
          </p:cNvSpPr>
          <p:nvPr/>
        </p:nvSpPr>
        <p:spPr>
          <a:xfrm>
            <a:off x="4298286" y="4964123"/>
            <a:ext cx="2484784" cy="100811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Material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inespecífic</a:t>
            </a:r>
          </a:p>
        </p:txBody>
      </p:sp>
      <p:sp>
        <p:nvSpPr>
          <p:cNvPr id="8" name="5 Título"/>
          <p:cNvSpPr txBox="1">
            <a:spLocks/>
          </p:cNvSpPr>
          <p:nvPr/>
        </p:nvSpPr>
        <p:spPr>
          <a:xfrm>
            <a:off x="3491880" y="6067198"/>
            <a:ext cx="2484784" cy="79080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Material natural</a:t>
            </a:r>
          </a:p>
        </p:txBody>
      </p:sp>
      <p:sp>
        <p:nvSpPr>
          <p:cNvPr id="9" name="5 Título"/>
          <p:cNvSpPr txBox="1">
            <a:spLocks/>
          </p:cNvSpPr>
          <p:nvPr/>
        </p:nvSpPr>
        <p:spPr>
          <a:xfrm>
            <a:off x="-112548" y="2539114"/>
            <a:ext cx="2484784" cy="100811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Material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translúcid</a:t>
            </a:r>
          </a:p>
        </p:txBody>
      </p:sp>
      <p:pic>
        <p:nvPicPr>
          <p:cNvPr id="13" name="Imat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14" y="2607684"/>
            <a:ext cx="2452192" cy="32695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8198"/>
            <a:ext cx="3568316" cy="254183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18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 txBox="1">
            <a:spLocks/>
          </p:cNvSpPr>
          <p:nvPr/>
        </p:nvSpPr>
        <p:spPr>
          <a:xfrm>
            <a:off x="752164" y="1045947"/>
            <a:ext cx="8229600" cy="20162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Cada peça és indispensable perquè la nostra escola tingui sentit...</a:t>
            </a:r>
            <a:endParaRPr lang="ca-ES" b="1" spc="50" dirty="0">
              <a:ln w="13500">
                <a:solidFill>
                  <a:srgbClr val="002060">
                    <a:alpha val="6500"/>
                  </a:srgbClr>
                </a:solidFill>
                <a:prstDash val="solid"/>
              </a:ln>
              <a:solidFill>
                <a:schemeClr val="accent1">
                  <a:lumMod val="60000"/>
                  <a:lumOff val="4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5 Título"/>
          <p:cNvSpPr txBox="1">
            <a:spLocks/>
          </p:cNvSpPr>
          <p:nvPr/>
        </p:nvSpPr>
        <p:spPr>
          <a:xfrm>
            <a:off x="6390903" y="5589240"/>
            <a:ext cx="2560868" cy="1080121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4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Fins aviat!</a:t>
            </a:r>
          </a:p>
        </p:txBody>
      </p:sp>
      <p:pic>
        <p:nvPicPr>
          <p:cNvPr id="4" name="6 Imagen" descr="Kids_Puzzle_Logo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67744" y="3027510"/>
            <a:ext cx="4411191" cy="2271763"/>
          </a:xfrm>
          <a:prstGeom prst="rect">
            <a:avLst/>
          </a:prstGeom>
        </p:spPr>
      </p:pic>
      <p:sp>
        <p:nvSpPr>
          <p:cNvPr id="5" name="QuadreDeText 4"/>
          <p:cNvSpPr txBox="1"/>
          <p:nvPr/>
        </p:nvSpPr>
        <p:spPr>
          <a:xfrm>
            <a:off x="2683705" y="397691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INFANT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3923928" y="397691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ESCOLA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7" name="QuadreDeText 6"/>
          <p:cNvSpPr txBox="1"/>
          <p:nvPr/>
        </p:nvSpPr>
        <p:spPr>
          <a:xfrm>
            <a:off x="5310783" y="379604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FAMÍLIA</a:t>
            </a:r>
            <a:endParaRPr lang="ca-E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180"/>
            <a:ext cx="1772704" cy="102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945" y="5589239"/>
            <a:ext cx="1881799" cy="1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bressol+logo ajuntamen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2"/>
          <a:stretch>
            <a:fillRect/>
          </a:stretch>
        </p:blipFill>
        <p:spPr bwMode="auto">
          <a:xfrm>
            <a:off x="6683896" y="276654"/>
            <a:ext cx="2039441" cy="47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2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48DD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48DD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6029892" cy="4246860"/>
          </a:xfrm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5" name="2 CuadroTexto"/>
          <p:cNvSpPr txBox="1"/>
          <p:nvPr/>
        </p:nvSpPr>
        <p:spPr>
          <a:xfrm>
            <a:off x="2411760" y="5013176"/>
            <a:ext cx="6301934" cy="1477328"/>
          </a:xfrm>
          <a:prstGeom prst="rect">
            <a:avLst/>
          </a:prstGeom>
          <a:gradFill flip="none" rotWithShape="1">
            <a:gsLst>
              <a:gs pos="0">
                <a:srgbClr val="154DFF">
                  <a:tint val="66000"/>
                  <a:satMod val="160000"/>
                </a:srgbClr>
              </a:gs>
              <a:gs pos="50000">
                <a:srgbClr val="154DFF">
                  <a:tint val="44500"/>
                  <a:satMod val="160000"/>
                </a:srgbClr>
              </a:gs>
              <a:gs pos="100000">
                <a:srgbClr val="154DFF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3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154DFF"/>
                </a:solidFill>
                <a:latin typeface="+mj-lt"/>
              </a:rPr>
              <a:t>Av. Marquès de Mont-roig, 178</a:t>
            </a:r>
          </a:p>
          <a:p>
            <a:pPr algn="ctr"/>
            <a:r>
              <a:rPr lang="ca-ES" sz="3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154DFF"/>
                </a:solidFill>
                <a:latin typeface="+mj-lt"/>
              </a:rPr>
              <a:t>93.399.67.17</a:t>
            </a:r>
          </a:p>
          <a:p>
            <a:pPr algn="ctr"/>
            <a:r>
              <a:rPr lang="ca-ES" sz="3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154DFF"/>
                </a:solidFill>
                <a:latin typeface="+mj-lt"/>
              </a:rPr>
              <a:t>Barri Congrés</a:t>
            </a:r>
            <a:endParaRPr lang="ca-ES" sz="3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154DFF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59832" y="2924944"/>
            <a:ext cx="2304256" cy="122413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Títol 1"/>
          <p:cNvSpPr txBox="1">
            <a:spLocks/>
          </p:cNvSpPr>
          <p:nvPr/>
        </p:nvSpPr>
        <p:spPr>
          <a:xfrm>
            <a:off x="457517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LOCALITZACIÓ DEL CENTRE</a:t>
            </a:r>
          </a:p>
        </p:txBody>
      </p:sp>
    </p:spTree>
    <p:extLst>
      <p:ext uri="{BB962C8B-B14F-4D97-AF65-F5344CB8AC3E}">
        <p14:creationId xmlns:p14="http://schemas.microsoft.com/office/powerpoint/2010/main" val="11797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70" y="3089317"/>
            <a:ext cx="4495117" cy="337133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4 Imagen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2" y="1403648"/>
            <a:ext cx="4495118" cy="337133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ítol 1"/>
          <p:cNvSpPr txBox="1">
            <a:spLocks/>
          </p:cNvSpPr>
          <p:nvPr/>
        </p:nvSpPr>
        <p:spPr>
          <a:xfrm>
            <a:off x="6096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LA NOSTRA ESCOLA</a:t>
            </a:r>
          </a:p>
        </p:txBody>
      </p:sp>
      <p:sp>
        <p:nvSpPr>
          <p:cNvPr id="5" name="5 Título"/>
          <p:cNvSpPr txBox="1">
            <a:spLocks/>
          </p:cNvSpPr>
          <p:nvPr/>
        </p:nvSpPr>
        <p:spPr>
          <a:xfrm>
            <a:off x="303755" y="5373216"/>
            <a:ext cx="3692181" cy="119806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Estança 1-2</a:t>
            </a:r>
          </a:p>
        </p:txBody>
      </p:sp>
      <p:pic>
        <p:nvPicPr>
          <p:cNvPr id="6" name="Imatg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38" y="980728"/>
            <a:ext cx="1512168" cy="19467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QuadreDeText 9"/>
          <p:cNvSpPr txBox="1"/>
          <p:nvPr/>
        </p:nvSpPr>
        <p:spPr>
          <a:xfrm>
            <a:off x="6014513" y="220797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latin typeface="Lucida Handwriting" panose="03010101010101010101" pitchFamily="66" charset="0"/>
              </a:rPr>
              <a:t>Miquelets</a:t>
            </a:r>
            <a:endParaRPr lang="ca-ES" sz="20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 Imagen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3" y="1360145"/>
            <a:ext cx="4813704" cy="36102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3176802"/>
            <a:ext cx="4416945" cy="331270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ítol 1"/>
          <p:cNvSpPr txBox="1">
            <a:spLocks/>
          </p:cNvSpPr>
          <p:nvPr/>
        </p:nvSpPr>
        <p:spPr>
          <a:xfrm>
            <a:off x="6096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LA NOSTRA ESCOLA</a:t>
            </a:r>
          </a:p>
        </p:txBody>
      </p:sp>
      <p:sp>
        <p:nvSpPr>
          <p:cNvPr id="5" name="5 Título"/>
          <p:cNvSpPr txBox="1">
            <a:spLocks/>
          </p:cNvSpPr>
          <p:nvPr/>
        </p:nvSpPr>
        <p:spPr>
          <a:xfrm>
            <a:off x="303755" y="5373216"/>
            <a:ext cx="3692181" cy="119806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Estança 2-3</a:t>
            </a:r>
          </a:p>
        </p:txBody>
      </p:sp>
      <p:pic>
        <p:nvPicPr>
          <p:cNvPr id="11" name="Imatg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32148"/>
            <a:ext cx="1584176" cy="20447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QuadreDeText 11"/>
          <p:cNvSpPr txBox="1"/>
          <p:nvPr/>
        </p:nvSpPr>
        <p:spPr>
          <a:xfrm>
            <a:off x="6241755" y="2060848"/>
            <a:ext cx="1479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latin typeface="Lucida Handwriting" panose="03010101010101010101" pitchFamily="66" charset="0"/>
              </a:rPr>
              <a:t>Micacos</a:t>
            </a:r>
            <a:endParaRPr lang="ca-ES" sz="20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3245634"/>
            <a:ext cx="4416944" cy="331270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4 Imagen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3" y="1360145"/>
            <a:ext cx="4813704" cy="36102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ítol 1"/>
          <p:cNvSpPr txBox="1">
            <a:spLocks/>
          </p:cNvSpPr>
          <p:nvPr/>
        </p:nvSpPr>
        <p:spPr>
          <a:xfrm>
            <a:off x="6096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LA NOSTRA ESCOLA</a:t>
            </a:r>
          </a:p>
        </p:txBody>
      </p:sp>
      <p:sp>
        <p:nvSpPr>
          <p:cNvPr id="5" name="5 Título"/>
          <p:cNvSpPr txBox="1">
            <a:spLocks/>
          </p:cNvSpPr>
          <p:nvPr/>
        </p:nvSpPr>
        <p:spPr>
          <a:xfrm>
            <a:off x="303755" y="5373216"/>
            <a:ext cx="3692181" cy="119806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Estança 2-3</a:t>
            </a:r>
          </a:p>
        </p:txBody>
      </p:sp>
      <p:pic>
        <p:nvPicPr>
          <p:cNvPr id="6" name="Imatg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624">
            <a:off x="7247998" y="759928"/>
            <a:ext cx="1497586" cy="20218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QuadreDeText 9"/>
          <p:cNvSpPr txBox="1"/>
          <p:nvPr/>
        </p:nvSpPr>
        <p:spPr>
          <a:xfrm>
            <a:off x="5972309" y="206084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latin typeface="Lucida Handwriting" panose="03010101010101010101" pitchFamily="66" charset="0"/>
              </a:rPr>
              <a:t>Dragolins</a:t>
            </a:r>
            <a:endParaRPr lang="ca-ES" sz="20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 Imagen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/>
          <a:stretch/>
        </p:blipFill>
        <p:spPr>
          <a:xfrm>
            <a:off x="303755" y="1403648"/>
            <a:ext cx="4801005" cy="386905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88" r="3779"/>
          <a:stretch/>
        </p:blipFill>
        <p:spPr bwMode="auto">
          <a:xfrm>
            <a:off x="4932040" y="3348392"/>
            <a:ext cx="3907160" cy="322288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ítol 1"/>
          <p:cNvSpPr txBox="1">
            <a:spLocks/>
          </p:cNvSpPr>
          <p:nvPr/>
        </p:nvSpPr>
        <p:spPr>
          <a:xfrm>
            <a:off x="6096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LA NOSTRA ESCOLA</a:t>
            </a:r>
          </a:p>
        </p:txBody>
      </p:sp>
      <p:sp>
        <p:nvSpPr>
          <p:cNvPr id="6" name="5 Título"/>
          <p:cNvSpPr txBox="1">
            <a:spLocks/>
          </p:cNvSpPr>
          <p:nvPr/>
        </p:nvSpPr>
        <p:spPr>
          <a:xfrm>
            <a:off x="303755" y="5373216"/>
            <a:ext cx="3692181" cy="119806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Espai de ciències i de llum i foscor</a:t>
            </a:r>
          </a:p>
        </p:txBody>
      </p:sp>
    </p:spTree>
    <p:extLst>
      <p:ext uri="{BB962C8B-B14F-4D97-AF65-F5344CB8AC3E}">
        <p14:creationId xmlns:p14="http://schemas.microsoft.com/office/powerpoint/2010/main" val="114416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ol 1"/>
          <p:cNvSpPr txBox="1">
            <a:spLocks/>
          </p:cNvSpPr>
          <p:nvPr/>
        </p:nvSpPr>
        <p:spPr>
          <a:xfrm>
            <a:off x="609600" y="26064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LA NOSTRA ESCOLA</a:t>
            </a:r>
          </a:p>
        </p:txBody>
      </p:sp>
      <p:pic>
        <p:nvPicPr>
          <p:cNvPr id="8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395" y="2940234"/>
            <a:ext cx="4896541" cy="367240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4 Imagen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06" y="1013761"/>
            <a:ext cx="5137261" cy="385294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5 Título"/>
          <p:cNvSpPr txBox="1">
            <a:spLocks/>
          </p:cNvSpPr>
          <p:nvPr/>
        </p:nvSpPr>
        <p:spPr>
          <a:xfrm>
            <a:off x="5076056" y="5414578"/>
            <a:ext cx="3692181" cy="119806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El jardí</a:t>
            </a:r>
          </a:p>
        </p:txBody>
      </p:sp>
    </p:spTree>
    <p:extLst>
      <p:ext uri="{BB962C8B-B14F-4D97-AF65-F5344CB8AC3E}">
        <p14:creationId xmlns:p14="http://schemas.microsoft.com/office/powerpoint/2010/main" val="28361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92662" y="260648"/>
            <a:ext cx="8229600" cy="1143000"/>
          </a:xfrm>
        </p:spPr>
        <p:txBody>
          <a:bodyPr>
            <a:normAutofit/>
          </a:bodyPr>
          <a:lstStyle/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RACONS I MATERIALS </a:t>
            </a:r>
            <a:endParaRPr lang="ca-ES" b="1" spc="50" dirty="0">
              <a:ln w="13500">
                <a:solidFill>
                  <a:srgbClr val="002060">
                    <a:alpha val="6500"/>
                  </a:srgbClr>
                </a:solidFill>
                <a:prstDash val="solid"/>
              </a:ln>
              <a:solidFill>
                <a:schemeClr val="accent1">
                  <a:lumMod val="60000"/>
                  <a:lumOff val="4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5 Título"/>
          <p:cNvSpPr txBox="1">
            <a:spLocks/>
          </p:cNvSpPr>
          <p:nvPr/>
        </p:nvSpPr>
        <p:spPr>
          <a:xfrm>
            <a:off x="179512" y="1052736"/>
            <a:ext cx="2448272" cy="119806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Observo...</a:t>
            </a:r>
          </a:p>
        </p:txBody>
      </p:sp>
      <p:sp>
        <p:nvSpPr>
          <p:cNvPr id="7" name="5 Título"/>
          <p:cNvSpPr txBox="1">
            <a:spLocks/>
          </p:cNvSpPr>
          <p:nvPr/>
        </p:nvSpPr>
        <p:spPr>
          <a:xfrm>
            <a:off x="6485283" y="4797152"/>
            <a:ext cx="2448272" cy="935070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Investigo...</a:t>
            </a:r>
          </a:p>
        </p:txBody>
      </p:sp>
      <p:pic>
        <p:nvPicPr>
          <p:cNvPr id="10" name="Imat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34" y="1916832"/>
            <a:ext cx="2444383" cy="32591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idor de contingut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8" y="2492896"/>
            <a:ext cx="2768138" cy="36908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t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68760"/>
            <a:ext cx="2444383" cy="325917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0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92662" y="260648"/>
            <a:ext cx="8229600" cy="1143000"/>
          </a:xfrm>
        </p:spPr>
        <p:txBody>
          <a:bodyPr>
            <a:normAutofit/>
          </a:bodyPr>
          <a:lstStyle/>
          <a:p>
            <a:r>
              <a:rPr lang="ca-ES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RACONS I MATERIALS </a:t>
            </a:r>
            <a:endParaRPr lang="ca-ES" b="1" spc="50" dirty="0">
              <a:ln w="13500">
                <a:solidFill>
                  <a:srgbClr val="002060">
                    <a:alpha val="6500"/>
                  </a:srgbClr>
                </a:solidFill>
                <a:prstDash val="solid"/>
              </a:ln>
              <a:solidFill>
                <a:schemeClr val="accent1">
                  <a:lumMod val="60000"/>
                  <a:lumOff val="4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5 Título"/>
          <p:cNvSpPr txBox="1">
            <a:spLocks/>
          </p:cNvSpPr>
          <p:nvPr/>
        </p:nvSpPr>
        <p:spPr>
          <a:xfrm>
            <a:off x="6490546" y="5322078"/>
            <a:ext cx="2448272" cy="119806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Manipulo...</a:t>
            </a:r>
          </a:p>
        </p:txBody>
      </p:sp>
      <p:sp>
        <p:nvSpPr>
          <p:cNvPr id="10" name="5 Título"/>
          <p:cNvSpPr txBox="1">
            <a:spLocks/>
          </p:cNvSpPr>
          <p:nvPr/>
        </p:nvSpPr>
        <p:spPr>
          <a:xfrm>
            <a:off x="395536" y="1224009"/>
            <a:ext cx="2808312" cy="1008112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orthographicFront"/>
            <a:lightRig rig="soft" dir="t">
              <a:rot lat="0" lon="0" rev="2400000"/>
            </a:lightRig>
          </a:scene3d>
          <a:sp3d>
            <a:bevelT prst="slope"/>
          </a:sp3d>
        </p:spPr>
        <p:txBody>
          <a:bodyPr vert="horz" lIns="0" rIns="0" bIns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Experimento...</a:t>
            </a:r>
          </a:p>
        </p:txBody>
      </p:sp>
      <p:pic>
        <p:nvPicPr>
          <p:cNvPr id="9" name="Imat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7" y="1224009"/>
            <a:ext cx="2787869" cy="371715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Contenidor de contingut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0" r="22110"/>
          <a:stretch/>
        </p:blipFill>
        <p:spPr>
          <a:xfrm>
            <a:off x="539552" y="3173557"/>
            <a:ext cx="2432523" cy="322839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97" y="2060848"/>
            <a:ext cx="2700300" cy="36004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4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712</TotalTime>
  <Words>91</Words>
  <Application>Microsoft Office PowerPoint</Application>
  <PresentationFormat>Presentación en pantalla (4:3)</PresentationFormat>
  <Paragraphs>35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Lucida Handwriting</vt:lpstr>
      <vt:lpstr>Tema de l'Office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RACONS I MATERIALS </vt:lpstr>
      <vt:lpstr>RACONS I MATERIALS </vt:lpstr>
      <vt:lpstr>RACONS I MATERIALS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Bressol Municipal   Ralet Ralet</dc:title>
  <dc:creator>jtorns</dc:creator>
  <cp:lastModifiedBy>jtorns</cp:lastModifiedBy>
  <cp:revision>103</cp:revision>
  <cp:lastPrinted>2023-02-27T14:38:01Z</cp:lastPrinted>
  <dcterms:created xsi:type="dcterms:W3CDTF">2020-04-16T10:14:15Z</dcterms:created>
  <dcterms:modified xsi:type="dcterms:W3CDTF">2023-03-14T07:10:18Z</dcterms:modified>
</cp:coreProperties>
</file>